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</p:sldMasterIdLst>
  <p:notesMasterIdLst>
    <p:notesMasterId r:id="rId7"/>
  </p:notesMasterIdLst>
  <p:sldIdLst>
    <p:sldId id="1042" r:id="rId3"/>
    <p:sldId id="3875" r:id="rId4"/>
    <p:sldId id="3877" r:id="rId5"/>
    <p:sldId id="387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17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77385" autoAdjust="0"/>
  </p:normalViewPr>
  <p:slideViewPr>
    <p:cSldViewPr snapToGrid="0">
      <p:cViewPr varScale="1">
        <p:scale>
          <a:sx n="50" d="100"/>
          <a:sy n="50" d="100"/>
        </p:scale>
        <p:origin x="118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les McLister" userId="f891778e-9033-49b8-a7fc-0ae02fb855d8" providerId="ADAL" clId="{FB4941C7-C8A8-4A1A-8C52-6C93130C4C9F}"/>
    <pc:docChg chg="modSld">
      <pc:chgData name="Charles McLister" userId="f891778e-9033-49b8-a7fc-0ae02fb855d8" providerId="ADAL" clId="{FB4941C7-C8A8-4A1A-8C52-6C93130C4C9F}" dt="2021-09-16T16:06:00.952" v="129" actId="207"/>
      <pc:docMkLst>
        <pc:docMk/>
      </pc:docMkLst>
      <pc:sldChg chg="modSp mod">
        <pc:chgData name="Charles McLister" userId="f891778e-9033-49b8-a7fc-0ae02fb855d8" providerId="ADAL" clId="{FB4941C7-C8A8-4A1A-8C52-6C93130C4C9F}" dt="2021-09-16T16:06:00.952" v="129" actId="207"/>
        <pc:sldMkLst>
          <pc:docMk/>
          <pc:sldMk cId="3985507931" sldId="3874"/>
        </pc:sldMkLst>
        <pc:spChg chg="mod">
          <ac:chgData name="Charles McLister" userId="f891778e-9033-49b8-a7fc-0ae02fb855d8" providerId="ADAL" clId="{FB4941C7-C8A8-4A1A-8C52-6C93130C4C9F}" dt="2021-09-16T16:06:00.952" v="129" actId="207"/>
          <ac:spMkLst>
            <pc:docMk/>
            <pc:sldMk cId="3985507931" sldId="3874"/>
            <ac:spMk id="3" creationId="{0A54E568-98C4-BD48-A526-39A8C3C86D5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BA80A2-2CFC-4328-B3C0-FC26E1209AE7}" type="datetimeFigureOut">
              <a:rPr lang="en-US"/>
              <a:t>9/24/2021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7AF1BA-2181-4AD7-BF43-01E7D6FC1A1B}" type="slidenum">
              <a:rPr lang="en-US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42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A99CF2-FDCB-4A2B-83EF-E20EAAE0B787}" type="datetime1">
              <a:rPr lang="en-US" smtClean="0"/>
              <a:pPr/>
              <a:t>9/24/2021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624707" y="2307239"/>
            <a:ext cx="2942591" cy="224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10262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97C23D81-9105-4628-BEEA-7A43AFFE0596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08393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1646242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D79325D0-452D-4EA3-9730-50E6608DD1AE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44367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3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3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244C4593-79A8-4E2B-9DAA-7D73F2D9401A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995395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3">
            <a:extLst>
              <a:ext uri="{FF2B5EF4-FFF2-40B4-BE49-F238E27FC236}">
                <a16:creationId xmlns:a16="http://schemas.microsoft.com/office/drawing/2014/main" id="{0D81692F-83A1-D641-86DD-E362F73FD13E}"/>
              </a:ext>
            </a:extLst>
          </p:cNvPr>
          <p:cNvSpPr/>
          <p:nvPr/>
        </p:nvSpPr>
        <p:spPr>
          <a:xfrm>
            <a:off x="4584601" y="2011072"/>
            <a:ext cx="0" cy="2706370"/>
          </a:xfrm>
          <a:custGeom>
            <a:avLst/>
            <a:gdLst/>
            <a:ahLst/>
            <a:cxnLst/>
            <a:rect l="l" t="t" r="r" b="b"/>
            <a:pathLst>
              <a:path h="2706370">
                <a:moveTo>
                  <a:pt x="0" y="0"/>
                </a:moveTo>
                <a:lnTo>
                  <a:pt x="0" y="2705912"/>
                </a:lnTo>
              </a:path>
            </a:pathLst>
          </a:custGeom>
          <a:ln w="158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013" dirty="0"/>
          </a:p>
        </p:txBody>
      </p:sp>
      <p:sp>
        <p:nvSpPr>
          <p:cNvPr id="33" name="Text Placeholder 31">
            <a:extLst>
              <a:ext uri="{FF2B5EF4-FFF2-40B4-BE49-F238E27FC236}">
                <a16:creationId xmlns:a16="http://schemas.microsoft.com/office/drawing/2014/main" id="{038356D1-C716-5E47-87E7-F9DC8AE428A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171161" y="2243167"/>
            <a:ext cx="4003675" cy="2221230"/>
          </a:xfrm>
        </p:spPr>
        <p:txBody>
          <a:bodyPr>
            <a:noAutofit/>
          </a:bodyPr>
          <a:lstStyle>
            <a:lvl1pPr marL="0" indent="0">
              <a:buNone/>
              <a:defRPr sz="2700">
                <a:solidFill>
                  <a:schemeClr val="bg1"/>
                </a:solidFill>
                <a:latin typeface="Rubik" pitchFamily="2" charset="-79"/>
                <a:cs typeface="Rubik" pitchFamily="2" charset="-79"/>
              </a:defRPr>
            </a:lvl1pPr>
          </a:lstStyle>
          <a:p>
            <a:pPr lvl="0"/>
            <a:r>
              <a:rPr lang="en-US"/>
              <a:t>Title</a:t>
            </a:r>
          </a:p>
          <a:p>
            <a:pPr lvl="0"/>
            <a:r>
              <a:rPr lang="en-US"/>
              <a:t>Goes</a:t>
            </a:r>
          </a:p>
          <a:p>
            <a:pPr lvl="0"/>
            <a:r>
              <a:rPr lang="en-US"/>
              <a:t>Here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551" y="0"/>
            <a:ext cx="827689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431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536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634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9585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568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174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9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ED34514-DBCD-8244-B7DB-7F8A013780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4419" y="-255476"/>
            <a:ext cx="12196419" cy="7113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r">
              <a:defRPr sz="2700" b="1"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624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  <a:lvl2pPr>
              <a:defRPr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 i="1">
                <a:latin typeface="+mn-lt"/>
                <a:cs typeface="Arial" panose="020B0604020202020204" pitchFamily="34" charset="0"/>
              </a:defRPr>
            </a:lvl4pPr>
            <a:lvl5pPr>
              <a:defRPr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5200" y="6142388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AC8F2DD4-20F6-4CB6-866B-1B4185F9861C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1200" y="5652655"/>
            <a:ext cx="2584928" cy="93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7883260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8632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357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920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1503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00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 algn="r">
              <a:defRPr sz="2700" b="1"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46242"/>
            <a:ext cx="109728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  <a:cs typeface="Arial" panose="020B0604020202020204" pitchFamily="34" charset="0"/>
              </a:defRPr>
            </a:lvl1pPr>
            <a:lvl2pPr>
              <a:defRPr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2pPr>
            <a:lvl3pPr>
              <a:defRPr>
                <a:latin typeface="+mn-lt"/>
                <a:cs typeface="Arial" panose="020B0604020202020204" pitchFamily="34" charset="0"/>
              </a:defRPr>
            </a:lvl3pPr>
            <a:lvl4pPr>
              <a:defRPr i="1">
                <a:latin typeface="+mn-lt"/>
                <a:cs typeface="Arial" panose="020B0604020202020204" pitchFamily="34" charset="0"/>
              </a:defRPr>
            </a:lvl4pPr>
            <a:lvl5pPr>
              <a:defRPr>
                <a:solidFill>
                  <a:srgbClr val="861738"/>
                </a:solidFill>
                <a:latin typeface="+mn-lt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75200" y="6142388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ctr"/>
            <a:fld id="{AC8F2DD4-20F6-4CB6-866B-1B4185F9861C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200" y="5602778"/>
            <a:ext cx="2584928" cy="898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63377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3846C58D-3DFF-4576-8EED-70C12229F94D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3309892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5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F951C59D-41D9-4D57-8347-95670E174174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88028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8BC7B91B-8296-4105-A5CA-5B6786936704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751907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B1D9558D-7717-43AF-87CE-BD1C7C20E13C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413447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2EF7CC13-DCDE-454C-AE80-1C5FB10F1FC9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7177627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C21DE333-7480-477A-BB57-0CB7AA85B43B}" type="datetime1">
              <a:rPr lang="en-US" smtClean="0"/>
              <a:t>9/24/2021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/>
          <a:lstStyle/>
          <a:p>
            <a:fld id="{AC8F2DD4-20F6-4CB6-866B-1B4185F986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3336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0224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9A8CD-1C44-4D09-8A7B-FBEDE3580D7D}" type="datetimeFigureOut">
              <a:rPr lang="en-US" smtClean="0"/>
              <a:t>9/24/2021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3B2EC6-239A-4319-9FFE-99ABA85E2E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3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0621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6FDF-A3E1-424D-845F-3A7A8CA5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61738"/>
                </a:solidFill>
              </a:rPr>
              <a:t>Mission and Vision</a:t>
            </a:r>
            <a:endParaRPr lang="en-US" dirty="0">
              <a:solidFill>
                <a:srgbClr val="86173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4B6F2-59FF-3341-99CD-F976EA2D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35000"/>
            <a:ext cx="9017000" cy="5384805"/>
          </a:xfrm>
        </p:spPr>
        <p:txBody>
          <a:bodyPr/>
          <a:lstStyle/>
          <a:p>
            <a:r>
              <a:rPr lang="en-US" dirty="0"/>
              <a:t>Our Mission </a:t>
            </a:r>
          </a:p>
          <a:p>
            <a:pPr lvl="1"/>
            <a:r>
              <a:rPr lang="en-US" dirty="0"/>
              <a:t>Elwyn makes life better for people with developmental and behavioral health challenges. </a:t>
            </a:r>
          </a:p>
          <a:p>
            <a:r>
              <a:rPr lang="en-US" dirty="0"/>
              <a:t>Our Vision </a:t>
            </a:r>
          </a:p>
          <a:p>
            <a:pPr lvl="1"/>
            <a:r>
              <a:rPr lang="en-US" dirty="0"/>
              <a:t>Elwyn will invest in unrivaled excellence, enduring engagement, and compassionate care to shape a world in which people with developmental and behavioral health challenges experience equity, opportunity, and happiness.  </a:t>
            </a:r>
          </a:p>
        </p:txBody>
      </p:sp>
    </p:spTree>
    <p:extLst>
      <p:ext uri="{BB962C8B-B14F-4D97-AF65-F5344CB8AC3E}">
        <p14:creationId xmlns:p14="http://schemas.microsoft.com/office/powerpoint/2010/main" val="2620805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4B6F2-59FF-3341-99CD-F976EA2D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300"/>
            <a:ext cx="9017000" cy="4762505"/>
          </a:xfrm>
        </p:spPr>
        <p:txBody>
          <a:bodyPr/>
          <a:lstStyle/>
          <a:p>
            <a:pPr marL="0" indent="0" algn="ctr">
              <a:buNone/>
            </a:pPr>
            <a:r>
              <a:rPr lang="en-US" sz="4800" dirty="0" smtClean="0">
                <a:solidFill>
                  <a:srgbClr val="861738"/>
                </a:solidFill>
              </a:rPr>
              <a:t>MEETING DETAILS</a:t>
            </a:r>
          </a:p>
          <a:p>
            <a:pPr marL="0" indent="0" algn="ctr">
              <a:buNone/>
            </a:pPr>
            <a:r>
              <a:rPr lang="en-US" sz="4800" dirty="0" smtClean="0">
                <a:solidFill>
                  <a:srgbClr val="861738"/>
                </a:solidFill>
              </a:rPr>
              <a:t>DATE</a:t>
            </a:r>
            <a:endParaRPr lang="en-US" sz="4800" dirty="0">
              <a:solidFill>
                <a:srgbClr val="86173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65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F6FDF-A3E1-424D-845F-3A7A8CA57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861738"/>
                </a:solidFill>
              </a:rPr>
              <a:t>Header</a:t>
            </a:r>
            <a:endParaRPr lang="en-US" dirty="0">
              <a:solidFill>
                <a:srgbClr val="861738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B4B6F2-59FF-3341-99CD-F976EA2D16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635000"/>
            <a:ext cx="9017000" cy="5384805"/>
          </a:xfrm>
        </p:spPr>
        <p:txBody>
          <a:bodyPr/>
          <a:lstStyle/>
          <a:p>
            <a:r>
              <a:rPr lang="en-US" dirty="0" smtClean="0"/>
              <a:t>First bullet</a:t>
            </a:r>
            <a:endParaRPr lang="en-US" dirty="0"/>
          </a:p>
          <a:p>
            <a:pPr lvl="1"/>
            <a:r>
              <a:rPr lang="en-US" dirty="0" smtClean="0"/>
              <a:t>Sub text.</a:t>
            </a:r>
            <a:endParaRPr lang="en-US" dirty="0"/>
          </a:p>
          <a:p>
            <a:r>
              <a:rPr lang="en-US" dirty="0" smtClean="0"/>
              <a:t>Second bullet</a:t>
            </a:r>
            <a:endParaRPr lang="en-US" dirty="0"/>
          </a:p>
          <a:p>
            <a:pPr lvl="1"/>
            <a:r>
              <a:rPr lang="en-US" dirty="0" smtClean="0"/>
              <a:t>Sub 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3672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Font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5141</TotalTime>
  <Words>68</Words>
  <Application>Microsoft Office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Rubik</vt:lpstr>
      <vt:lpstr>1_Office Theme</vt:lpstr>
      <vt:lpstr>Custom Design</vt:lpstr>
      <vt:lpstr>PowerPoint Presentation</vt:lpstr>
      <vt:lpstr>Mission and Vision</vt:lpstr>
      <vt:lpstr>PowerPoint Presentation</vt:lpstr>
      <vt:lpstr>Header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Product</dc:title>
  <dc:creator>Sharon Hicks</dc:creator>
  <cp:lastModifiedBy>Marguerite Kraftson</cp:lastModifiedBy>
  <cp:revision>158</cp:revision>
  <dcterms:created xsi:type="dcterms:W3CDTF">2021-05-25T21:03:56Z</dcterms:created>
  <dcterms:modified xsi:type="dcterms:W3CDTF">2021-09-24T21:37:06Z</dcterms:modified>
</cp:coreProperties>
</file>